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1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1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5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0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AEB9C-E877-458F-9C54-4B8AF54D5BA3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C96F6-A486-4644-94DA-B6F3030C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Public\Kevin Spencer\Pictures\New KS Pictures\MEL_22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0049" y="0"/>
            <a:ext cx="103631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57600" y="4385608"/>
            <a:ext cx="5486400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  <a:p>
            <a:pPr algn="ctr"/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2412832" y="2768768"/>
            <a:ext cx="624840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 w="41275" cmpd="sng">
                  <a:solidFill>
                    <a:srgbClr val="431135">
                      <a:alpha val="7500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uropol" pitchFamily="34" charset="0"/>
              </a:rPr>
              <a:t>k</a:t>
            </a:r>
            <a:r>
              <a:rPr lang="en-US" sz="6000" dirty="0" smtClean="0">
                <a:ln w="41275" cmpd="sng">
                  <a:solidFill>
                    <a:srgbClr val="431135">
                      <a:alpha val="7500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uropol" pitchFamily="34" charset="0"/>
              </a:rPr>
              <a:t>evin</a:t>
            </a:r>
            <a:r>
              <a:rPr lang="en-US" sz="6000" dirty="0" smtClean="0">
                <a:ln w="41275">
                  <a:solidFill>
                    <a:srgbClr val="431135">
                      <a:alpha val="75000"/>
                    </a:srgb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uropol" pitchFamily="34" charset="0"/>
              </a:rPr>
              <a:t> spencer</a:t>
            </a:r>
            <a:endParaRPr lang="en-US" sz="6000" dirty="0">
              <a:ln w="41275">
                <a:solidFill>
                  <a:srgbClr val="431135">
                    <a:alpha val="75000"/>
                  </a:srgb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uropol" pitchFamily="34" charset="0"/>
            </a:endParaRPr>
          </a:p>
        </p:txBody>
      </p:sp>
      <p:pic>
        <p:nvPicPr>
          <p:cNvPr id="1026" name="Picture 2" descr="C:\Users\Josh\Downloads\gaith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35644"/>
            <a:ext cx="2682875" cy="16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412956" y="3065681"/>
            <a:ext cx="18072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 seen on</a:t>
            </a:r>
          </a:p>
          <a:p>
            <a:pPr algn="ctr"/>
            <a:r>
              <a:rPr lang="en-US" sz="32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GAITHER</a:t>
            </a:r>
          </a:p>
          <a:p>
            <a:pPr algn="ctr"/>
            <a:r>
              <a:rPr lang="en-US" sz="24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DVD’s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81600" y="6334780"/>
            <a:ext cx="39530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r>
              <a:rPr lang="en-US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evinSpencerMusic.com</a:t>
            </a:r>
            <a:endParaRPr lang="en-US" sz="2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5300" y="4495800"/>
            <a:ext cx="50509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 text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here</a:t>
            </a:r>
          </a:p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 text here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Comstock</dc:creator>
  <cp:lastModifiedBy>Josh Comstock</cp:lastModifiedBy>
  <cp:revision>8</cp:revision>
  <dcterms:created xsi:type="dcterms:W3CDTF">2011-08-26T18:17:26Z</dcterms:created>
  <dcterms:modified xsi:type="dcterms:W3CDTF">2012-02-15T18:37:46Z</dcterms:modified>
</cp:coreProperties>
</file>